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35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interaction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9be777f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9be777f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e6bd0f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9e6bd0f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e6bd0f6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e6bd0f6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e6bd0f6c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e6bd0f6c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e6bd0f6c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9e6bd0f6c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Settings introduction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9e6bd0f6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9e6bd0f6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e6bd0f6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e6bd0f6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Vulnerable population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e6bd0f6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9e6bd0f6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be777f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9be777f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Balancing the risk of the evacuation and sheltering-in-place options: a survival study following Japan’s 2011 Fukushima nuclear incident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3594975"/>
            <a:ext cx="3205200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000000"/>
                </a:solidFill>
              </a:rPr>
              <a:t>Miao Cai, Cheng-You Tsai,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000000"/>
                </a:solidFill>
              </a:rPr>
              <a:t>Mausam Maru, Chaitali Dagli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12/13/2018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9373" y="3186702"/>
            <a:ext cx="4258177" cy="16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7650" y="603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Variables of interest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727650" y="1252150"/>
            <a:ext cx="82263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Dependent variables: time to death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Independent variables: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Post-incident (non-evacuees, evacuees, new admittees)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</a:rPr>
              <a:t>Covariates: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Sex, age at endpoint, primary disease, medical condition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All the relevant covariates are not included (cause of death).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Authors did not mention how they handled missing data.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Statistical Test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5201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Start time: </a:t>
            </a:r>
            <a:r>
              <a:rPr lang="en" sz="1800">
                <a:solidFill>
                  <a:srgbClr val="000000"/>
                </a:solidFill>
              </a:rPr>
              <a:t>1 January 2008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End time: 25 June 2017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Censoring is not mentioned.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Survival probability using the Kaplan-Meier product limit method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Bayesian multivariate Weibull regression.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No statistical assumption were tested.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7746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Study population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729450" y="1325400"/>
            <a:ext cx="76887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484 patients admitted between January 2008 and December 2016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Female 269 (55.6%) versus Male 215 (44.4%)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Internal: 356 (73.3%) and psychiatry: 128 (26.3%)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Percent of deaths:  261 (73.3%) in internal versus 32 (25.0%) in psychiatry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Experienced incident: 63 (58.3%) in internal versus 45 (41.7%) in psychiatry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727650" y="5806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Death records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313" y="2078875"/>
            <a:ext cx="7692978" cy="17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3186546" y="3131127"/>
            <a:ext cx="477981" cy="2147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318509" y="3131127"/>
            <a:ext cx="477981" cy="2147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433" y="2001981"/>
            <a:ext cx="4256437" cy="253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29" y="2001981"/>
            <a:ext cx="4116795" cy="2642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71598" y="1532141"/>
            <a:ext cx="362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Internal department</a:t>
            </a:r>
            <a:endParaRPr sz="18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654063" y="1532141"/>
            <a:ext cx="396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Psychiatry department</a:t>
            </a:r>
            <a:endParaRPr sz="18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731372" y="3169421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Non-evacuees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7286197" y="2164966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Non-evacuees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7022961" y="2866183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evacuees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5751412" y="2001981"/>
            <a:ext cx="569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7638344" y="262155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A4C7DE"/>
                </a:solidFill>
                <a:latin typeface="Arial"/>
                <a:ea typeface="Arial"/>
                <a:cs typeface="Arial"/>
                <a:sym typeface="Arial"/>
              </a:rPr>
              <a:t>New admittees</a:t>
            </a:r>
            <a:endParaRPr sz="1400" b="0" i="0" u="none" strike="noStrike" cap="none">
              <a:solidFill>
                <a:srgbClr val="A4C7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2715342" y="278005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evacuees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312085" y="309027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A4C7DE"/>
                </a:solidFill>
                <a:latin typeface="Arial"/>
                <a:ea typeface="Arial"/>
                <a:cs typeface="Arial"/>
                <a:sym typeface="Arial"/>
              </a:rPr>
              <a:t>New admittees</a:t>
            </a:r>
            <a:endParaRPr sz="1400" b="0" i="0" u="none" strike="noStrike" cap="none">
              <a:solidFill>
                <a:srgbClr val="A4C7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1101827" y="2712827"/>
            <a:ext cx="569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7746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Kaplan-Meier Plots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86" y="480032"/>
            <a:ext cx="7377174" cy="4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351551" y="1974273"/>
            <a:ext cx="16885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Hazard ratios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credible intervals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reported.</a:t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2576946" y="1551709"/>
            <a:ext cx="1142999" cy="228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946073" y="1551709"/>
            <a:ext cx="1191491" cy="2147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Discussion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641366" y="60558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641366" y="157553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Age is an important factor that affects survival in disasters; younger patients are more likely to survive hazardous events than older ones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Survival time was entirely different between the internal and psychiatry department both pre-incident and post-incident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729450" y="634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Strengths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727650" y="1520200"/>
            <a:ext cx="7688700" cy="3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is the first study to assess the mortality in hospital patients who sheltered-in-place (non-evacuees)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study also added new insights into the post-disaster mortality risk of psychiatric patients.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Bayesian analysis allows for intuitive interpretation of estimates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955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Introduction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727650" y="6472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Limitations</a:t>
            </a:r>
            <a:r>
              <a:rPr lang="en"/>
              <a:t> </a:t>
            </a:r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body" idx="1"/>
          </p:nvPr>
        </p:nvSpPr>
        <p:spPr>
          <a:xfrm>
            <a:off x="727650" y="1492950"/>
            <a:ext cx="7688700" cy="27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The findings could not be applied to older psychiatric patients.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The results were not generalisable. 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Able to obtain data only from one hospital (Takano hospital) instead of six other hospitals around the site. 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While doing analysis, they did not consider patient’s medical conditions which could have changed overtime at the endpoint of the study.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No </a:t>
            </a:r>
            <a:r>
              <a:rPr lang="en-US" sz="1800" dirty="0">
                <a:solidFill>
                  <a:srgbClr val="000000"/>
                </a:solidFill>
              </a:rPr>
              <a:t>statistical assumption was tested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dirty="0">
                <a:solidFill>
                  <a:srgbClr val="000000"/>
                </a:solidFill>
              </a:rPr>
              <a:t>Censoring was </a:t>
            </a:r>
            <a:r>
              <a:rPr lang="en-US" sz="1800">
                <a:solidFill>
                  <a:srgbClr val="000000"/>
                </a:solidFill>
              </a:rPr>
              <a:t>not mentioned</a:t>
            </a:r>
            <a:r>
              <a:rPr lang="en" sz="1800">
                <a:solidFill>
                  <a:srgbClr val="000000"/>
                </a:solidFill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" y="875"/>
            <a:ext cx="9142435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2147" y="882359"/>
            <a:ext cx="1788117" cy="16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800" y="5655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SzPts val="2600"/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Fukushima Daiichi Nuclear Power Plant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96555" y="1444471"/>
            <a:ext cx="7255063" cy="102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</a:t>
            </a:r>
            <a:r>
              <a:rPr lang="en" sz="1800" b="1">
                <a:solidFill>
                  <a:srgbClr val="000000"/>
                </a:solidFill>
              </a:rPr>
              <a:t>9.1-magnitude</a:t>
            </a:r>
            <a:r>
              <a:rPr lang="en" sz="1800">
                <a:solidFill>
                  <a:srgbClr val="000000"/>
                </a:solidFill>
              </a:rPr>
              <a:t> (Mw) undersea megathrust earthquake occurred on 11 March 2011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Nuclear incident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8827" y="2575022"/>
            <a:ext cx="4118475" cy="2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556" y="2575021"/>
            <a:ext cx="4007069" cy="2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250" y="30250"/>
            <a:ext cx="8075501" cy="50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Aim 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and hypothesis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</a:rPr>
              <a:t>To assess the mortality in hospital patients who sheltered-in-place following Japan’s 2011 Fukushima nuclear power plant incident.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" sz="1800" dirty="0">
              <a:solidFill>
                <a:srgbClr val="000000"/>
              </a:solidFill>
            </a:endParaRPr>
          </a:p>
          <a:p>
            <a:pPr marL="0" lvl="0" indent="0">
              <a:lnSpc>
                <a:spcPct val="98181"/>
              </a:lnSpc>
              <a:spcBef>
                <a:spcPts val="1000"/>
              </a:spcBef>
              <a:buNone/>
            </a:pPr>
            <a:r>
              <a:rPr lang="en-US" sz="1800" dirty="0">
                <a:solidFill>
                  <a:srgbClr val="000000"/>
                </a:solidFill>
              </a:rPr>
              <a:t>They did not </a:t>
            </a:r>
            <a:r>
              <a:rPr lang="en-US" sz="1800">
                <a:solidFill>
                  <a:srgbClr val="000000"/>
                </a:solidFill>
              </a:rPr>
              <a:t>hypothesize clearly.</a:t>
            </a:r>
            <a:endParaRPr lang="en-US"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Health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9450" y="1972925"/>
            <a:ext cx="77865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Comparing hospital mortality in patients who are sheltered-in-place after the incident, with baseline pre-incident mortality and articulated post-incident circumstances while sheltering-in-place.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Planned and unplanned evacuation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Data from Takano Hospital (located 22 kms south of Fukushima Daiichi nuclear plant, Japan)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Knowledge Gap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4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Safe sheltering-in-place.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Safe emergency response for vulnerable people.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27650" y="612675"/>
            <a:ext cx="76887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Research design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727650" y="1572525"/>
            <a:ext cx="7688700" cy="22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Study: Retrospective study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Sample size:  484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Population : All patients admitted to Takano Hospital from 1 January 2008 to 31 December 2016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Patient population are not described.</a:t>
            </a: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519</Words>
  <Application>Microsoft Office PowerPoint</Application>
  <PresentationFormat>On-screen Show (16:9)</PresentationFormat>
  <Paragraphs>78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Lato</vt:lpstr>
      <vt:lpstr>Raleway</vt:lpstr>
      <vt:lpstr>Arial</vt:lpstr>
      <vt:lpstr>Times New Roman</vt:lpstr>
      <vt:lpstr>Streamline</vt:lpstr>
      <vt:lpstr>Balancing the risk of the evacuation and sheltering-in-place options: a survival study following Japan’s 2011 Fukushima nuclear incident</vt:lpstr>
      <vt:lpstr>Introduction</vt:lpstr>
      <vt:lpstr>Fukushima Daiichi Nuclear Power Plant</vt:lpstr>
      <vt:lpstr>PowerPoint Presentation</vt:lpstr>
      <vt:lpstr>Aim and hypothesis</vt:lpstr>
      <vt:lpstr>Health Problem</vt:lpstr>
      <vt:lpstr>Knowledge Gap</vt:lpstr>
      <vt:lpstr>Methods</vt:lpstr>
      <vt:lpstr>Research design</vt:lpstr>
      <vt:lpstr>Variables of interest</vt:lpstr>
      <vt:lpstr>Statistical Test</vt:lpstr>
      <vt:lpstr>Results</vt:lpstr>
      <vt:lpstr>Study population</vt:lpstr>
      <vt:lpstr>Death records </vt:lpstr>
      <vt:lpstr>Kaplan-Meier Plots</vt:lpstr>
      <vt:lpstr>PowerPoint Presentation</vt:lpstr>
      <vt:lpstr>Discussion</vt:lpstr>
      <vt:lpstr>Conclusions</vt:lpstr>
      <vt:lpstr>Strengths</vt:lpstr>
      <vt:lpstr> Limitations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Balancing the risk of the evacuation and sheltering-in-place options: a survival study following Japan’s 2011 Fukushima nuclear incident</dc:title>
  <cp:lastModifiedBy>Miao Cai</cp:lastModifiedBy>
  <cp:revision>4</cp:revision>
  <dcterms:modified xsi:type="dcterms:W3CDTF">2018-12-13T15:27:29Z</dcterms:modified>
</cp:coreProperties>
</file>